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312" r:id="rId4"/>
    <p:sldId id="320" r:id="rId5"/>
    <p:sldId id="328" r:id="rId6"/>
    <p:sldId id="315" r:id="rId7"/>
    <p:sldId id="323" r:id="rId8"/>
    <p:sldId id="331" r:id="rId9"/>
    <p:sldId id="329" r:id="rId10"/>
    <p:sldId id="330" r:id="rId11"/>
    <p:sldId id="319" r:id="rId12"/>
    <p:sldId id="326" r:id="rId13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72DF"/>
    <a:srgbClr val="00B09B"/>
    <a:srgbClr val="01BFF1"/>
    <a:srgbClr val="00A1DD"/>
    <a:srgbClr val="00C1F4"/>
    <a:srgbClr val="FCAE17"/>
    <a:srgbClr val="0073F2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44" autoAdjust="0"/>
    <p:restoredTop sz="96395" autoAdjust="0"/>
  </p:normalViewPr>
  <p:slideViewPr>
    <p:cSldViewPr showGuides="1">
      <p:cViewPr varScale="1">
        <p:scale>
          <a:sx n="159" d="100"/>
          <a:sy n="159" d="100"/>
        </p:scale>
        <p:origin x="492" y="13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352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844317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Развитие дошкольников в процессе использования цифровых </a:t>
            </a:r>
            <a:r>
              <a:rPr lang="ru-RU" sz="28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гаджетов</a:t>
            </a:r>
            <a:endParaRPr lang="ru-RU" sz="28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5"/>
          </p:nvPr>
        </p:nvSpPr>
        <p:spPr>
          <a:xfrm>
            <a:off x="4932041" y="3363838"/>
            <a:ext cx="3892522" cy="14706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к.пед.н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доцент кафедры дошкольной педагогики института детства РГПУ имени А.И.Герцена </a:t>
            </a:r>
          </a:p>
          <a:p>
            <a:pPr algn="ctr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Полякова М.Н.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avatars.mds.yandex.net/get-pdb/245485/dffc09f9-7f55-4ed4-9f62-105d47939066/s1200?webp=false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 r="32396"/>
          <a:stretch>
            <a:fillRect/>
          </a:stretch>
        </p:blipFill>
        <p:spPr bwMode="auto">
          <a:xfrm>
            <a:off x="2195736" y="159482"/>
            <a:ext cx="2659073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4" name="Picture 10" descr="https://ds03.infourok.ru/uploads/ex/05de/000499bd-4b1f53c1/hello_html_41b8abc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3" b="100000" l="19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1810"/>
            <a:ext cx="1160754" cy="17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Будем идти в ногу со временем!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2" descr="https://cdn.seodapop.com/wp-content/uploads/2018/05/bigstock-180737113.jpg"/>
          <p:cNvPicPr>
            <a:picLocks noGrp="1"/>
          </p:cNvPicPr>
          <p:nvPr>
            <p:ph type="pic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rgbClr val="F26F21"/>
                </a:solidFill>
              </a:rPr>
              <a:t>Работа с ИТ-системами – ключевая компетенция 21 века</a:t>
            </a:r>
            <a:endParaRPr lang="ru-RU" sz="2800" b="1" spc="50" dirty="0">
              <a:ln w="0"/>
              <a:solidFill>
                <a:srgbClr val="F26F2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ru-RU" sz="900" dirty="0"/>
              <a:t>Текст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3" name="Рисунок 12" descr="https://clutch.ua/wp-content/uploads/2018/09/35d73aac965d9e49_shutterstock_180932078.jpg"/>
          <p:cNvPicPr>
            <a:picLocks noGrp="1"/>
          </p:cNvPicPr>
          <p:nvPr>
            <p:ph type="pic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5005" y="2068859"/>
            <a:ext cx="3514725" cy="2951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s://bsh.kz/userdata/news/9724/W507.jpg"/>
          <p:cNvPicPr>
            <a:picLocks noGrp="1"/>
          </p:cNvPicPr>
          <p:nvPr>
            <p:ph type="pic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6"/>
          <a:stretch/>
        </p:blipFill>
        <p:spPr bwMode="auto">
          <a:xfrm>
            <a:off x="1692275" y="1276350"/>
            <a:ext cx="3383781" cy="2771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1367644" y="87474"/>
            <a:ext cx="3220419" cy="505602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Современные </a:t>
            </a:r>
            <a:r>
              <a:rPr lang="ru-RU" sz="2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дошкольники активно используют цифровые устройства. Среди таких устройств смартфон, планшет, фотоаппарат, 3Д ручка, видеокамера, цифровой микроскоп, очки дополненной </a:t>
            </a:r>
            <a:r>
              <a:rPr lang="ru-RU" sz="2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реальности…</a:t>
            </a:r>
            <a:endParaRPr lang="ru-RU" sz="26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Рисунок 9" descr="https://chodo.ru/userfiles/images/7e857ef3dbcd3a1341b427c777e57051.jpg"/>
          <p:cNvPicPr>
            <a:picLocks noGrp="1"/>
          </p:cNvPicPr>
          <p:nvPr>
            <p:ph type="pic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4" descr="https://99px.ru/sstorage/53/2016/10/tmb_182478_8766.jpg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rotoxin.ru/wp-content/uploads/2017/11/detyam-o-glistah-1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Использование 3Д ручки детьми</a:t>
            </a:r>
            <a:endParaRPr lang="ru-RU" sz="28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88625" y="1353198"/>
            <a:ext cx="6372708" cy="3557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Развивает </a:t>
            </a:r>
            <a:r>
              <a:rPr lang="ru-RU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мелкую моторику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Развивает конструктивное (пространственное)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Развивает планирующую функцию мышления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Помогает ребенку создать свою игровую среду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Стимулирует развитие </a:t>
            </a:r>
          </a:p>
          <a:p>
            <a:r>
              <a:rPr lang="ru-RU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детского творчества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8" name="Picture 2" descr="http://s14.dibi.ru/moskva/pic_800_600/34460349/18d5217179931e652ad2a48d4838cf6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723878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Picture 4" descr="http://umka.edu.ru/!umka!/news/2019/0127/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494"/>
            <a:ext cx="6543869" cy="40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159483"/>
            <a:ext cx="7110566" cy="8280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26F21"/>
                </a:solidFill>
              </a:rPr>
              <a:t>Детское фотографирование </a:t>
            </a:r>
            <a:endParaRPr lang="ru-RU" sz="2800" b="1" dirty="0">
              <a:solidFill>
                <a:srgbClr val="F26F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203598"/>
            <a:ext cx="7110566" cy="34203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Развивает наблюдательность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Помогает сохранять информацию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Стимулирует развитие познавательных интересов и исследовательской активности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Способствует развитию сравнения, анализа, группировки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Развивает художественный вкус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2" y="303497"/>
            <a:ext cx="7308029" cy="828093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Практика детского фотографирования</a:t>
            </a:r>
            <a:endParaRPr lang="ru-RU" sz="28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462" y="1311610"/>
            <a:ext cx="2483494" cy="3432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7964" y="1311609"/>
            <a:ext cx="2999803" cy="1495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002" y="2940360"/>
            <a:ext cx="1927728" cy="1678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866" y="1375117"/>
            <a:ext cx="900807" cy="1188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796" y="2962930"/>
            <a:ext cx="2214730" cy="16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1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7495"/>
            <a:ext cx="7416823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Использование смартфонов и планшетов детьми</a:t>
            </a:r>
            <a:endParaRPr lang="ru-RU" sz="28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Позволяет внедрять в образовательный процесс современные интерактивные технологии дополненной реальности, виртуальной реальности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Использовать голосового помощника для поиска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Общаться с близкими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Находить интересное содержание для просмотра и развлечений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Picture 8" descr="https://pp.userapi.com/c824503/v824503781/b5c48/yHQjBIOvhB0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 bwMode="auto">
          <a:xfrm>
            <a:off x="1455146" y="371459"/>
            <a:ext cx="2351853" cy="2352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3" name="Рисунок 12"/>
          <p:cNvPicPr>
            <a:picLocks noGrp="1" noChangeAspect="1"/>
          </p:cNvPicPr>
          <p:nvPr>
            <p:ph type="pic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2411760" y="2615644"/>
            <a:ext cx="2362946" cy="236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2" descr="C:\Users\Кузнечик\Documents\Методические_рекомендации_фест_икт_2017-2018\вау-эффект2.JPG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5441310" y="2615644"/>
            <a:ext cx="2297583" cy="2298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5" name="Picture 2" descr="https://www.vrprovision.com/wp-content/uploads/2016/05/Motoraux-3D-Virtual-Reality-Glasses-Review.jpg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>
            <a:fillRect/>
          </a:stretch>
        </p:blipFill>
        <p:spPr bwMode="auto">
          <a:xfrm>
            <a:off x="4139952" y="413224"/>
            <a:ext cx="2134483" cy="2135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ds03.infourok.ru/uploads/ex/06b9/0004ae20-66d7d485/img16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5886"/>
          <a:stretch/>
        </p:blipFill>
        <p:spPr bwMode="auto">
          <a:xfrm>
            <a:off x="6607388" y="402267"/>
            <a:ext cx="2195641" cy="214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12648</TotalTime>
  <Words>163</Words>
  <Application>Microsoft Office PowerPoint</Application>
  <PresentationFormat>Экран (16:9)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Развитие дошкольников в процессе использования цифровых гаджетов</vt:lpstr>
      <vt:lpstr>Работа с ИТ-системами – ключевая компетенция 21 века</vt:lpstr>
      <vt:lpstr>Презентация PowerPoint</vt:lpstr>
      <vt:lpstr>Использование 3Д ручки детьми</vt:lpstr>
      <vt:lpstr>Презентация PowerPoint</vt:lpstr>
      <vt:lpstr>Детское фотографирование </vt:lpstr>
      <vt:lpstr>Практика детского фотографирования</vt:lpstr>
      <vt:lpstr>Использование смартфонов и планшетов детьми</vt:lpstr>
      <vt:lpstr>Презентация PowerPoint</vt:lpstr>
      <vt:lpstr>Будем идти в ногу со временем!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Пользователь</cp:lastModifiedBy>
  <cp:revision>327</cp:revision>
  <cp:lastPrinted>2017-03-30T08:39:18Z</cp:lastPrinted>
  <dcterms:created xsi:type="dcterms:W3CDTF">2017-03-23T13:26:11Z</dcterms:created>
  <dcterms:modified xsi:type="dcterms:W3CDTF">2019-03-27T20:19:31Z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